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061FD0-DB57-4F9F-9570-FDEAB54CDB5F}" v="60" dt="2020-04-25T19:30:54.5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76200"/>
            <a:ext cx="7086600" cy="838200"/>
          </a:xfrm>
        </p:spPr>
        <p:txBody>
          <a:bodyPr wrap="square" anchor="b">
            <a:normAutofit/>
          </a:bodyPr>
          <a:lstStyle>
            <a:lvl1pPr algn="l"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838200"/>
            <a:ext cx="6324600" cy="533400"/>
          </a:xfrm>
        </p:spPr>
        <p:txBody>
          <a:bodyPr wrap="square">
            <a:normAutofit/>
          </a:bodyPr>
          <a:lstStyle>
            <a:lvl1pPr marL="0" indent="0" algn="l">
              <a:buNone/>
              <a:defRPr sz="32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C50E-92ED-46CB-ACC3-3DE041FF219D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A5255-744F-473D-BED5-625D5D249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12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C50E-92ED-46CB-ACC3-3DE041FF219D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A5255-744F-473D-BED5-625D5D249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261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C50E-92ED-46CB-ACC3-3DE041FF219D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A5255-744F-473D-BED5-625D5D249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032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C50E-92ED-46CB-ACC3-3DE041FF219D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A5255-744F-473D-BED5-625D5D249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705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09739"/>
            <a:ext cx="85344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4589464"/>
            <a:ext cx="85344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C50E-92ED-46CB-ACC3-3DE041FF219D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A5255-744F-473D-BED5-625D5D249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474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825625"/>
            <a:ext cx="42545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84700" y="1825625"/>
            <a:ext cx="42545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C50E-92ED-46CB-ACC3-3DE041FF219D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A5255-744F-473D-BED5-625D5D249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679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76198"/>
            <a:ext cx="7696200" cy="13716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622425"/>
            <a:ext cx="42545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270125"/>
            <a:ext cx="4254500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84699" y="1622425"/>
            <a:ext cx="42545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84699" y="2270125"/>
            <a:ext cx="4254500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C50E-92ED-46CB-ACC3-3DE041FF219D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A5255-744F-473D-BED5-625D5D249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34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C50E-92ED-46CB-ACC3-3DE041FF219D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A5255-744F-473D-BED5-625D5D249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721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C50E-92ED-46CB-ACC3-3DE041FF219D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A5255-744F-473D-BED5-625D5D249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485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9" y="76199"/>
            <a:ext cx="7696200" cy="13716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8434" y="1851025"/>
            <a:ext cx="5571067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4801" y="1851025"/>
            <a:ext cx="2798233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C50E-92ED-46CB-ACC3-3DE041FF219D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A5255-744F-473D-BED5-625D5D249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283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9" y="76199"/>
            <a:ext cx="7696200" cy="13716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950508" y="1825625"/>
            <a:ext cx="5242984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97000" y="5783263"/>
            <a:ext cx="6350000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C50E-92ED-46CB-ACC3-3DE041FF219D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A5255-744F-473D-BED5-625D5D249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507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76199"/>
            <a:ext cx="7696200" cy="13716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825625"/>
            <a:ext cx="85344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5E49C50E-92ED-46CB-ACC3-3DE041FF219D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3823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C7CA5255-744F-473D-BED5-625D5D249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611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47850"/>
          </a:xfrm>
        </p:spPr>
        <p:txBody>
          <a:bodyPr>
            <a:noAutofit/>
          </a:bodyPr>
          <a:lstStyle/>
          <a:p>
            <a:r>
              <a:rPr lang="en-US" sz="6800" b="1" dirty="0"/>
              <a:t>Shall We Do Evil That Good May Come?</a:t>
            </a:r>
            <a:endParaRPr lang="en-US" sz="6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895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God Can Overrule Evil To Bring About Good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Joseph's brothers sold him into bondage</a:t>
            </a:r>
          </a:p>
          <a:p>
            <a:r>
              <a:rPr lang="en-US" sz="4000" dirty="0"/>
              <a:t>Israelites suffered in Egypt</a:t>
            </a:r>
          </a:p>
          <a:p>
            <a:r>
              <a:rPr lang="en-US" sz="4000" dirty="0"/>
              <a:t>Death of Christ</a:t>
            </a:r>
          </a:p>
        </p:txBody>
      </p:sp>
    </p:spTree>
    <p:extLst>
      <p:ext uri="{BB962C8B-B14F-4D97-AF65-F5344CB8AC3E}">
        <p14:creationId xmlns:p14="http://schemas.microsoft.com/office/powerpoint/2010/main" val="2905962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300" b="1" dirty="0"/>
              <a:t>How To Determine Distinction In The Good And Evil?</a:t>
            </a:r>
            <a:endParaRPr lang="en-US" sz="6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17848-83B4-46DC-9C08-08FF3556F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0" hangingPunct="0"/>
            <a:r>
              <a:rPr lang="en-US" sz="4000" dirty="0"/>
              <a:t>People's perception is distorted</a:t>
            </a:r>
          </a:p>
          <a:p>
            <a:pPr eaLnBrk="0" hangingPunct="0"/>
            <a:r>
              <a:rPr lang="en-US" sz="4000" dirty="0"/>
              <a:t>Only way to determine good or evil is by what is revealed in the word of God</a:t>
            </a:r>
          </a:p>
          <a:p>
            <a:pPr eaLnBrk="0" hangingPunct="0"/>
            <a:r>
              <a:rPr lang="en-US" sz="4000" dirty="0"/>
              <a:t>David attempted to move the Ark of the Covenant on a new cart - 2 Chron. 13:9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492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People Use Idea Of "Good Result" To Justify Practices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E9A6E-9A49-450B-8F25-7FC0C7E229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Men use idea of “good result” to justify practices</a:t>
            </a:r>
          </a:p>
          <a:p>
            <a:r>
              <a:rPr lang="en-US" sz="4000" dirty="0"/>
              <a:t>“Situation Ethics”</a:t>
            </a:r>
          </a:p>
          <a:p>
            <a:r>
              <a:rPr lang="en-US" sz="4000" dirty="0"/>
              <a:t>In realm of religion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730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76198"/>
            <a:ext cx="7696200" cy="6477002"/>
          </a:xfrm>
        </p:spPr>
        <p:txBody>
          <a:bodyPr>
            <a:normAutofit/>
          </a:bodyPr>
          <a:lstStyle/>
          <a:p>
            <a:r>
              <a:rPr lang="en-US" sz="4800" b="1" dirty="0"/>
              <a:t>God Can Bring Good From Evil, But The Evil Is Not Justified, Nor The One Who Practices Such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542988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5000"/>
    </mc:Choice>
    <mc:Fallback>
      <p:transition spd="slow" advClick="0" advTm="1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God Can Bring Good From Evil</a:t>
            </a:r>
            <a:endParaRPr lang="en-US" sz="4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/>
            <a:r>
              <a:rPr lang="en-US" sz="4400" dirty="0"/>
              <a:t>Reason for question of Rom. 3:6-7</a:t>
            </a:r>
          </a:p>
          <a:p>
            <a:pPr eaLnBrk="0" hangingPunct="0"/>
            <a:r>
              <a:rPr lang="en-US" sz="4400" dirty="0"/>
              <a:t>If it is true that “good” would “justify” evil, then how can God justly condemn ANY SIN?</a:t>
            </a:r>
          </a:p>
        </p:txBody>
      </p:sp>
    </p:spTree>
    <p:extLst>
      <p:ext uri="{BB962C8B-B14F-4D97-AF65-F5344CB8AC3E}">
        <p14:creationId xmlns:p14="http://schemas.microsoft.com/office/powerpoint/2010/main" val="5012289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oodVsEvil_am_26_PowerPlugs_Template_t8ox.v18.01.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oodVsEvil_am_26_PowerPlugs_Template_t8ox.v17.12.s.potx" id="{7F30476A-15BD-4DA6-B9CF-C629DD12C720}" vid="{57D3A4AF-8D67-49D0-825C-B535C2638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GoodVsEvil_am_26_PowerPlugs_Template_t8ox.v18.01.s</Template>
  <TotalTime>102</TotalTime>
  <Words>165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GoodVsEvil_am_26_PowerPlugs_Template_t8ox.v18.01.s</vt:lpstr>
      <vt:lpstr>Shall We Do Evil That Good May Come?</vt:lpstr>
      <vt:lpstr>God Can Overrule Evil To Bring About Good</vt:lpstr>
      <vt:lpstr>How To Determine Distinction In The Good And Evil?</vt:lpstr>
      <vt:lpstr>People Use Idea Of "Good Result" To Justify Practices</vt:lpstr>
      <vt:lpstr>God Can Bring Good From Evil, But The Evil Is Not Justified, Nor The One Who Practices Such</vt:lpstr>
      <vt:lpstr>God Can Bring Good From Evil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Shall We Do Evil That Good May Come?</dc:title>
  <dc:creator>Jack</dc:creator>
  <cp:lastModifiedBy>Jack Critchfield</cp:lastModifiedBy>
  <cp:revision>3</cp:revision>
  <dcterms:created xsi:type="dcterms:W3CDTF">2013-04-28T00:24:24Z</dcterms:created>
  <dcterms:modified xsi:type="dcterms:W3CDTF">2020-04-25T20:37:47Z</dcterms:modified>
</cp:coreProperties>
</file>